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4" r:id="rId9"/>
    <p:sldId id="265" r:id="rId10"/>
    <p:sldId id="266" r:id="rId11"/>
    <p:sldId id="272" r:id="rId12"/>
    <p:sldId id="267" r:id="rId13"/>
    <p:sldId id="262" r:id="rId14"/>
    <p:sldId id="263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08720"/>
            <a:ext cx="8532440" cy="2593975"/>
          </a:xfrm>
        </p:spPr>
        <p:txBody>
          <a:bodyPr/>
          <a:lstStyle/>
          <a:p>
            <a:r>
              <a:rPr lang="ru-RU" dirty="0" smtClean="0"/>
              <a:t>Презентация на тему:</a:t>
            </a:r>
            <a:br>
              <a:rPr lang="ru-RU" dirty="0" smtClean="0"/>
            </a:br>
            <a:r>
              <a:rPr lang="en-US" dirty="0" smtClean="0"/>
              <a:t>Volunteer </a:t>
            </a:r>
            <a:r>
              <a:rPr lang="en-US" dirty="0"/>
              <a:t>work. Join </a:t>
            </a:r>
            <a:r>
              <a:rPr lang="en-US" dirty="0" smtClean="0"/>
              <a:t>us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437112"/>
            <a:ext cx="6461760" cy="10668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Выполнила учитель английского языка </a:t>
            </a:r>
          </a:p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МОБУ «</a:t>
            </a:r>
            <a:r>
              <a:rPr lang="ru-RU" sz="32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Новочеркасская</a:t>
            </a:r>
            <a:r>
              <a:rPr lang="ru-RU" sz="3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СОШ»</a:t>
            </a:r>
          </a:p>
          <a:p>
            <a:pPr algn="ctr"/>
            <a:r>
              <a:rPr lang="ru-RU" sz="32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Абдрахманова</a:t>
            </a:r>
            <a:r>
              <a:rPr lang="ru-RU" sz="3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Раниля</a:t>
            </a:r>
            <a:r>
              <a:rPr lang="ru-RU" sz="3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Геннадьевна.</a:t>
            </a:r>
            <a:endParaRPr lang="ru-RU" sz="3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7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7620000" cy="1143000"/>
          </a:xfrm>
        </p:spPr>
        <p:txBody>
          <a:bodyPr/>
          <a:lstStyle/>
          <a:p>
            <a:r>
              <a:rPr lang="en-US" dirty="0"/>
              <a:t>We help disabled senior citizens to wash dishes, clean </a:t>
            </a:r>
            <a:r>
              <a:rPr lang="en-US" dirty="0" smtClean="0"/>
              <a:t> the rooms, go </a:t>
            </a:r>
            <a:r>
              <a:rPr lang="en-US" dirty="0"/>
              <a:t>shopping etc.</a:t>
            </a:r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36912"/>
            <a:ext cx="5138936" cy="385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40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961" y="116632"/>
            <a:ext cx="7620000" cy="1417638"/>
          </a:xfrm>
        </p:spPr>
        <p:txBody>
          <a:bodyPr/>
          <a:lstStyle/>
          <a:p>
            <a:pPr algn="ctr"/>
            <a:r>
              <a:rPr lang="en-US" dirty="0"/>
              <a:t> I think, it’s very good to help somebody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7416824" cy="4940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620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620000" cy="1143000"/>
          </a:xfrm>
        </p:spPr>
        <p:txBody>
          <a:bodyPr/>
          <a:lstStyle/>
          <a:p>
            <a:pPr algn="ctr"/>
            <a:r>
              <a:rPr lang="en-US" dirty="0"/>
              <a:t> My family donates old clothes and books to the local charity shop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377" y="2157545"/>
            <a:ext cx="476250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56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 volunteer once a week at a children's </a:t>
            </a:r>
            <a:r>
              <a:rPr lang="en-US" dirty="0" smtClean="0"/>
              <a:t>hospital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7416824" cy="463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64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fact that we came to see Lizzy in hospital after the accident really encouraged her. 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757362"/>
            <a:ext cx="571500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610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7620000" cy="1143000"/>
          </a:xfrm>
        </p:spPr>
        <p:txBody>
          <a:bodyPr/>
          <a:lstStyle/>
          <a:p>
            <a:pPr algn="ctr"/>
            <a:r>
              <a:rPr lang="en-US" dirty="0"/>
              <a:t>Many people  support charities by giving money to them regularly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564904"/>
            <a:ext cx="5256584" cy="39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78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You can do it in your free </a:t>
            </a:r>
            <a:r>
              <a:rPr lang="en-US" dirty="0" smtClean="0"/>
              <a:t>time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en-US" dirty="0"/>
              <a:t>It won't take much </a:t>
            </a:r>
            <a:r>
              <a:rPr lang="en-US" dirty="0" smtClean="0"/>
              <a:t>time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29408"/>
            <a:ext cx="6768752" cy="507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10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620000" cy="1143000"/>
          </a:xfrm>
        </p:spPr>
        <p:txBody>
          <a:bodyPr/>
          <a:lstStyle/>
          <a:p>
            <a:r>
              <a:rPr lang="en-US" dirty="0"/>
              <a:t>We work as a volunteer at the animal shelter. I think that it’s very hard, but   interesting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84873"/>
            <a:ext cx="5832648" cy="4372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99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My friends and I educate animals,  take care about </a:t>
            </a:r>
            <a:r>
              <a:rPr lang="en-US" dirty="0" smtClean="0"/>
              <a:t>them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16832"/>
            <a:ext cx="6114256" cy="4081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26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858218"/>
          </a:xfrm>
        </p:spPr>
        <p:txBody>
          <a:bodyPr/>
          <a:lstStyle/>
          <a:p>
            <a:r>
              <a:rPr lang="en-US" dirty="0" smtClean="0"/>
              <a:t>My uncle  liked the idea of getting involved with the local animal shelter and their campaign.</a:t>
            </a:r>
            <a:endParaRPr lang="ru-RU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66675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699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620000" cy="1143000"/>
          </a:xfrm>
        </p:spPr>
        <p:txBody>
          <a:bodyPr/>
          <a:lstStyle/>
          <a:p>
            <a:pPr algn="ctr"/>
            <a:r>
              <a:rPr lang="en-US" dirty="0"/>
              <a:t>You will learn to care about animals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17825"/>
            <a:ext cx="7056784" cy="4780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15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282154"/>
          </a:xfrm>
        </p:spPr>
        <p:txBody>
          <a:bodyPr/>
          <a:lstStyle/>
          <a:p>
            <a:r>
              <a:rPr lang="en-US" dirty="0"/>
              <a:t> I’m very glad to help animals! I have taken home a sick puppy.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63562"/>
            <a:ext cx="5976664" cy="399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09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570186"/>
          </a:xfrm>
        </p:spPr>
        <p:txBody>
          <a:bodyPr/>
          <a:lstStyle/>
          <a:p>
            <a:pPr algn="ctr"/>
            <a:r>
              <a:rPr lang="en-US" dirty="0"/>
              <a:t>You will see many amazing animals and be able to care about them </a:t>
            </a:r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6696744" cy="445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68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620000" cy="1143000"/>
          </a:xfrm>
        </p:spPr>
        <p:txBody>
          <a:bodyPr/>
          <a:lstStyle/>
          <a:p>
            <a:pPr algn="ctr"/>
            <a:r>
              <a:rPr lang="en-US" dirty="0"/>
              <a:t>You can meet many volunteers of your age and make new friends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420888"/>
            <a:ext cx="6120680" cy="406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71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You can volunteer as often as you like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7200800" cy="479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92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You should think about </a:t>
            </a:r>
            <a:r>
              <a:rPr lang="en-US" dirty="0" smtClean="0"/>
              <a:t>it</a:t>
            </a:r>
            <a:r>
              <a:rPr lang="ru-RU" smtClean="0"/>
              <a:t>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64342"/>
            <a:ext cx="7560840" cy="504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4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73</TotalTime>
  <Words>214</Words>
  <Application>Microsoft Office PowerPoint</Application>
  <PresentationFormat>Экран (4:3)</PresentationFormat>
  <Paragraphs>20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Соседство</vt:lpstr>
      <vt:lpstr>Презентация на тему: Volunteer work. Join us.</vt:lpstr>
      <vt:lpstr>We help disabled senior citizens to wash dishes, clean  the rooms, go shopping etc.</vt:lpstr>
      <vt:lpstr> I think, it’s very good to help somebody</vt:lpstr>
      <vt:lpstr> My family donates old clothes and books to the local charity shop</vt:lpstr>
      <vt:lpstr>I volunteer once a week at a children's hospital.</vt:lpstr>
      <vt:lpstr>The fact that we came to see Lizzy in hospital after the accident really encouraged her.  </vt:lpstr>
      <vt:lpstr>Many people  support charities by giving money to them regularly</vt:lpstr>
      <vt:lpstr>You can do it in your free time.  It won't take much time. </vt:lpstr>
      <vt:lpstr>We work as a volunteer at the animal shelter. I think that it’s very hard, but   interesting</vt:lpstr>
      <vt:lpstr> My friends and I educate animals,  take care about them.</vt:lpstr>
      <vt:lpstr>My uncle  liked the idea of getting involved with the local animal shelter and their campaign.</vt:lpstr>
      <vt:lpstr>You will learn to care about animals </vt:lpstr>
      <vt:lpstr> I’m very glad to help animals! I have taken home a sick puppy.</vt:lpstr>
      <vt:lpstr>You will see many amazing animals and be able to care about them </vt:lpstr>
      <vt:lpstr>You can meet many volunteers of your age and make new friends</vt:lpstr>
      <vt:lpstr>You can volunteer as often as you like</vt:lpstr>
      <vt:lpstr>You should think about it.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Volunteer work. Join us</dc:title>
  <dc:creator>User</dc:creator>
  <cp:lastModifiedBy>User</cp:lastModifiedBy>
  <cp:revision>9</cp:revision>
  <dcterms:created xsi:type="dcterms:W3CDTF">2017-01-28T17:50:25Z</dcterms:created>
  <dcterms:modified xsi:type="dcterms:W3CDTF">2017-01-29T13:31:07Z</dcterms:modified>
</cp:coreProperties>
</file>